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CDE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972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288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184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031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515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728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994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358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239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401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8265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462634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5585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7160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2592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1567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631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7E681-B720-46F9-BAF8-E263CFA6849E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EDFFC-002C-4910-928B-92F414400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5113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ojects.raspberrypi.org/en/codeclub" TargetMode="External"/><Relationship Id="rId7" Type="http://schemas.openxmlformats.org/officeDocument/2006/relationships/hyperlink" Target="https://www.computingatschool.org.uk/homelearning" TargetMode="External"/><Relationship Id="rId2" Type="http://schemas.openxmlformats.org/officeDocument/2006/relationships/hyperlink" Target="https://www.barefootcomputing.org/homelearni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aspberrypi.org/at-home/" TargetMode="External"/><Relationship Id="rId5" Type="http://schemas.openxmlformats.org/officeDocument/2006/relationships/hyperlink" Target="https://www.stem.org.uk/primary-computing-resources" TargetMode="External"/><Relationship Id="rId4" Type="http://schemas.openxmlformats.org/officeDocument/2006/relationships/hyperlink" Target="https://www.saferinternet.org.uk/advice-centre/young-people/resources-3-11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cratch.mit.edu/projects/editor/?tutorial=getStarted" TargetMode="External"/><Relationship Id="rId7" Type="http://schemas.openxmlformats.org/officeDocument/2006/relationships/hyperlink" Target="https://www.codeforlife.education/" TargetMode="External"/><Relationship Id="rId2" Type="http://schemas.openxmlformats.org/officeDocument/2006/relationships/hyperlink" Target="http://info.thinkfun.com/stem-education/6-unplugged-coding-activities-for-hour-of-cod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ketchup.com/" TargetMode="External"/><Relationship Id="rId5" Type="http://schemas.openxmlformats.org/officeDocument/2006/relationships/hyperlink" Target="https://www.bbc.co.uk/bitesize/subjects/zft3d2p" TargetMode="External"/><Relationship Id="rId4" Type="http://schemas.openxmlformats.org/officeDocument/2006/relationships/hyperlink" Target="https://www.kodugamelab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733" y="0"/>
            <a:ext cx="10515600" cy="1325563"/>
          </a:xfrm>
        </p:spPr>
        <p:txBody>
          <a:bodyPr/>
          <a:lstStyle/>
          <a:p>
            <a:pPr algn="ctr"/>
            <a:r>
              <a:rPr lang="en-GB" b="1" u="sng" dirty="0" smtClean="0"/>
              <a:t>Computing at Home – Useful Websites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733" y="966489"/>
            <a:ext cx="11007591" cy="5351183"/>
          </a:xfrm>
        </p:spPr>
        <p:txBody>
          <a:bodyPr numCol="2">
            <a:normAutofit fontScale="25000" lnSpcReduction="20000"/>
          </a:bodyPr>
          <a:lstStyle/>
          <a:p>
            <a:pPr fontAlgn="t"/>
            <a:r>
              <a:rPr lang="en-GB" sz="7200" b="1" u="sng" dirty="0"/>
              <a:t>Barefoot (KS1 and KS2)</a:t>
            </a:r>
          </a:p>
          <a:p>
            <a:pPr marL="0" indent="0" fontAlgn="t">
              <a:buNone/>
            </a:pPr>
            <a:r>
              <a:rPr lang="en-GB" sz="5600" dirty="0">
                <a:hlinkClick r:id="rId2"/>
              </a:rPr>
              <a:t>https://</a:t>
            </a:r>
            <a:r>
              <a:rPr lang="en-GB" sz="5600" dirty="0" smtClean="0">
                <a:hlinkClick r:id="rId2"/>
              </a:rPr>
              <a:t>www.barefootcomputing.org/homelearning</a:t>
            </a:r>
            <a:r>
              <a:rPr lang="en-GB" sz="5600" dirty="0" smtClean="0"/>
              <a:t> </a:t>
            </a:r>
            <a:endParaRPr lang="en-GB" sz="5600" dirty="0"/>
          </a:p>
          <a:p>
            <a:pPr marL="0" indent="0" fontAlgn="t">
              <a:buNone/>
            </a:pPr>
            <a:r>
              <a:rPr lang="en-GB" sz="5600" dirty="0"/>
              <a:t>Downloadable activities and games for children, links to live lessons and a guide for </a:t>
            </a:r>
            <a:r>
              <a:rPr lang="en-GB" sz="5600" dirty="0" smtClean="0"/>
              <a:t>parents </a:t>
            </a:r>
            <a:r>
              <a:rPr lang="en-GB" sz="5600" dirty="0"/>
              <a:t>includes cross-curricular lesson plans and resources that unpack computational thinking in a range of subjects.</a:t>
            </a:r>
          </a:p>
          <a:p>
            <a:pPr marL="0" indent="0" fontAlgn="t">
              <a:buNone/>
            </a:pPr>
            <a:r>
              <a:rPr lang="en-GB" sz="5600" dirty="0"/>
              <a:t>  </a:t>
            </a:r>
          </a:p>
          <a:p>
            <a:pPr fontAlgn="t"/>
            <a:r>
              <a:rPr lang="en-GB" sz="7200" b="1" u="sng" dirty="0"/>
              <a:t>Code Club (KS2)</a:t>
            </a:r>
          </a:p>
          <a:p>
            <a:pPr marL="0" indent="0" fontAlgn="t">
              <a:buNone/>
            </a:pPr>
            <a:r>
              <a:rPr lang="en-GB" sz="5600" dirty="0">
                <a:hlinkClick r:id="rId3"/>
              </a:rPr>
              <a:t>https://</a:t>
            </a:r>
            <a:r>
              <a:rPr lang="en-GB" sz="5600" dirty="0" smtClean="0">
                <a:hlinkClick r:id="rId3"/>
              </a:rPr>
              <a:t>projects.raspberrypi.org/en/codeclub</a:t>
            </a:r>
            <a:r>
              <a:rPr lang="en-GB" sz="5600" dirty="0" smtClean="0"/>
              <a:t> </a:t>
            </a:r>
            <a:endParaRPr lang="en-GB" sz="5600" dirty="0"/>
          </a:p>
          <a:p>
            <a:pPr marL="0" indent="0" fontAlgn="t">
              <a:buNone/>
            </a:pPr>
            <a:r>
              <a:rPr lang="en-GB" sz="5600" dirty="0"/>
              <a:t>Projects and activities for home learning and a parent guide.</a:t>
            </a:r>
          </a:p>
          <a:p>
            <a:pPr marL="0" indent="0" fontAlgn="t">
              <a:buNone/>
            </a:pPr>
            <a:r>
              <a:rPr lang="en-GB" sz="5600" dirty="0"/>
              <a:t>  </a:t>
            </a:r>
          </a:p>
          <a:p>
            <a:pPr fontAlgn="t"/>
            <a:r>
              <a:rPr lang="en-GB" sz="7200" b="1" u="sng" dirty="0"/>
              <a:t>UK Safer Internet Centre (KS1 and KS2)</a:t>
            </a:r>
          </a:p>
          <a:p>
            <a:pPr marL="0" indent="0" fontAlgn="t">
              <a:buNone/>
            </a:pPr>
            <a:r>
              <a:rPr lang="en-GB" sz="5600" dirty="0">
                <a:hlinkClick r:id="rId4"/>
              </a:rPr>
              <a:t>https://</a:t>
            </a:r>
            <a:r>
              <a:rPr lang="en-GB" sz="5600" dirty="0" smtClean="0">
                <a:hlinkClick r:id="rId4"/>
              </a:rPr>
              <a:t>www.saferinternet.org.uk/advice-centre/young-people/resources-3-11s</a:t>
            </a:r>
            <a:r>
              <a:rPr lang="en-GB" sz="5600" dirty="0" smtClean="0"/>
              <a:t> </a:t>
            </a:r>
            <a:endParaRPr lang="en-GB" sz="5600" dirty="0"/>
          </a:p>
          <a:p>
            <a:pPr marL="0" indent="0" fontAlgn="t">
              <a:buNone/>
            </a:pPr>
            <a:r>
              <a:rPr lang="en-GB" sz="5600" dirty="0"/>
              <a:t>Online safety resources aimed at 3 -11 year olds.</a:t>
            </a:r>
          </a:p>
          <a:p>
            <a:pPr marL="0" indent="0" fontAlgn="t">
              <a:buNone/>
            </a:pPr>
            <a:r>
              <a:rPr lang="en-GB" sz="5600" dirty="0"/>
              <a:t> </a:t>
            </a:r>
          </a:p>
          <a:p>
            <a:pPr fontAlgn="t"/>
            <a:endParaRPr lang="en-GB" sz="7200" b="1" u="sng" dirty="0" smtClean="0"/>
          </a:p>
          <a:p>
            <a:pPr fontAlgn="t"/>
            <a:endParaRPr lang="en-GB" sz="7200" b="1" u="sng" dirty="0"/>
          </a:p>
          <a:p>
            <a:pPr fontAlgn="t"/>
            <a:endParaRPr lang="en-GB" sz="7200" b="1" u="sng" dirty="0" smtClean="0"/>
          </a:p>
          <a:p>
            <a:pPr fontAlgn="t"/>
            <a:endParaRPr lang="en-GB" sz="7200" b="1" u="sng" dirty="0"/>
          </a:p>
          <a:p>
            <a:pPr fontAlgn="t"/>
            <a:r>
              <a:rPr lang="en-GB" sz="7200" b="1" u="sng" dirty="0" smtClean="0"/>
              <a:t>STEM </a:t>
            </a:r>
            <a:r>
              <a:rPr lang="en-GB" sz="7200" b="1" u="sng" dirty="0"/>
              <a:t>Learning e-Library (KS1 and KS2)</a:t>
            </a:r>
          </a:p>
          <a:p>
            <a:pPr marL="0" indent="0" fontAlgn="t">
              <a:buNone/>
            </a:pPr>
            <a:r>
              <a:rPr lang="en-GB" sz="5600" dirty="0">
                <a:hlinkClick r:id="rId5"/>
              </a:rPr>
              <a:t>https://</a:t>
            </a:r>
            <a:r>
              <a:rPr lang="en-GB" sz="5600" dirty="0" smtClean="0">
                <a:hlinkClick r:id="rId5"/>
              </a:rPr>
              <a:t>www.stem.org.uk/primary-computing-resources</a:t>
            </a:r>
            <a:r>
              <a:rPr lang="en-GB" sz="5600" dirty="0" smtClean="0"/>
              <a:t> </a:t>
            </a:r>
            <a:endParaRPr lang="en-GB" sz="5600" dirty="0"/>
          </a:p>
          <a:p>
            <a:pPr marL="0" indent="0" fontAlgn="t">
              <a:buNone/>
            </a:pPr>
            <a:r>
              <a:rPr lang="en-GB" sz="5600" dirty="0"/>
              <a:t>An online resource bank, which links to resources on external websites. The site features a live chat function offering support from subject experts. New home learning resources are being developed.</a:t>
            </a:r>
          </a:p>
          <a:p>
            <a:pPr marL="0" indent="0" fontAlgn="t">
              <a:buNone/>
            </a:pPr>
            <a:r>
              <a:rPr lang="en-GB" sz="5600" dirty="0"/>
              <a:t>  </a:t>
            </a:r>
          </a:p>
          <a:p>
            <a:pPr fontAlgn="t"/>
            <a:r>
              <a:rPr lang="en-GB" sz="7200" b="1" u="sng" dirty="0"/>
              <a:t>Raspberry Pi Foundation – Digital Making at Home (KS2)</a:t>
            </a:r>
          </a:p>
          <a:p>
            <a:pPr marL="0" indent="0" fontAlgn="t">
              <a:buNone/>
            </a:pPr>
            <a:r>
              <a:rPr lang="en-GB" sz="5600" dirty="0">
                <a:hlinkClick r:id="rId6"/>
              </a:rPr>
              <a:t>https://www.raspberrypi.org/at-home</a:t>
            </a:r>
            <a:r>
              <a:rPr lang="en-GB" sz="5600" dirty="0" smtClean="0">
                <a:hlinkClick r:id="rId6"/>
              </a:rPr>
              <a:t>/</a:t>
            </a:r>
            <a:r>
              <a:rPr lang="en-GB" sz="5600" dirty="0" smtClean="0"/>
              <a:t> </a:t>
            </a:r>
            <a:endParaRPr lang="en-GB" sz="5600" dirty="0"/>
          </a:p>
          <a:p>
            <a:pPr marL="0" indent="0" fontAlgn="t">
              <a:buNone/>
            </a:pPr>
            <a:r>
              <a:rPr lang="en-GB" sz="5600" dirty="0"/>
              <a:t>Join the weekly code-along using open projects based on a weekly theme, with different levels available for all abilities, allowing you to be open-ended with opportunities for making and creativity</a:t>
            </a:r>
            <a:r>
              <a:rPr lang="en-GB" sz="5600" dirty="0" smtClean="0"/>
              <a:t>.</a:t>
            </a:r>
          </a:p>
          <a:p>
            <a:pPr marL="0" indent="0" fontAlgn="t">
              <a:buNone/>
            </a:pPr>
            <a:endParaRPr lang="en-GB" sz="5600" dirty="0"/>
          </a:p>
          <a:p>
            <a:pPr fontAlgn="t"/>
            <a:r>
              <a:rPr lang="en-GB" sz="7200" b="1" u="sng" dirty="0"/>
              <a:t>Computing at School - Home Learning (KS1 and KS2)</a:t>
            </a:r>
          </a:p>
          <a:p>
            <a:pPr marL="0" indent="0" fontAlgn="t">
              <a:buNone/>
            </a:pPr>
            <a:r>
              <a:rPr lang="en-GB" sz="5600" dirty="0">
                <a:hlinkClick r:id="rId7"/>
              </a:rPr>
              <a:t>https://www.computingatschool.org.uk/homelearning</a:t>
            </a:r>
            <a:endParaRPr lang="en-GB" sz="5600" dirty="0"/>
          </a:p>
          <a:p>
            <a:pPr marL="0" indent="0" fontAlgn="t">
              <a:buNone/>
            </a:pPr>
            <a:r>
              <a:rPr lang="en-GB" sz="5600" dirty="0"/>
              <a:t>Information and links to a range of at home computing activities</a:t>
            </a:r>
          </a:p>
          <a:p>
            <a:pPr marL="0" indent="0" fontAlgn="t">
              <a:buNone/>
            </a:pPr>
            <a:endParaRPr lang="en-GB" sz="4400" dirty="0"/>
          </a:p>
          <a:p>
            <a:pPr marL="0" indent="0" fontAlgn="t">
              <a:buNone/>
            </a:pPr>
            <a:r>
              <a:rPr lang="en-GB" sz="4400" dirty="0"/>
              <a:t>  </a:t>
            </a:r>
          </a:p>
          <a:p>
            <a:pPr marL="0" indent="0" fontAlgn="t">
              <a:buNone/>
            </a:pPr>
            <a:endParaRPr lang="en-GB" sz="4400" dirty="0" smtClean="0"/>
          </a:p>
          <a:p>
            <a:pPr marL="0" indent="0" fontAlgn="t">
              <a:buNone/>
            </a:pPr>
            <a:r>
              <a:rPr lang="en-GB" sz="4400" dirty="0"/>
              <a:t> 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70267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733" y="0"/>
            <a:ext cx="10515600" cy="1325563"/>
          </a:xfrm>
        </p:spPr>
        <p:txBody>
          <a:bodyPr/>
          <a:lstStyle/>
          <a:p>
            <a:pPr algn="ctr"/>
            <a:r>
              <a:rPr lang="en-GB" b="1" u="sng" dirty="0" smtClean="0"/>
              <a:t>Computing at Home – Useful Websites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5740" y="966489"/>
            <a:ext cx="10515600" cy="5351183"/>
          </a:xfrm>
        </p:spPr>
        <p:txBody>
          <a:bodyPr numCol="2">
            <a:normAutofit fontScale="25000" lnSpcReduction="20000"/>
          </a:bodyPr>
          <a:lstStyle/>
          <a:p>
            <a:pPr fontAlgn="t"/>
            <a:r>
              <a:rPr lang="en-GB" sz="7200" b="1" u="sng" dirty="0" err="1" smtClean="0"/>
              <a:t>Thinkfun</a:t>
            </a:r>
            <a:r>
              <a:rPr lang="en-GB" sz="7200" b="1" u="sng" dirty="0"/>
              <a:t> </a:t>
            </a:r>
            <a:r>
              <a:rPr lang="en-GB" sz="7200" b="1" u="sng" dirty="0" smtClean="0"/>
              <a:t>(All ages)</a:t>
            </a:r>
            <a:endParaRPr lang="en-GB" sz="7200" b="1" u="sng" dirty="0"/>
          </a:p>
          <a:p>
            <a:pPr marL="0" indent="0" fontAlgn="t">
              <a:buNone/>
            </a:pPr>
            <a:r>
              <a:rPr lang="en-GB" sz="6000" dirty="0">
                <a:hlinkClick r:id="rId2"/>
              </a:rPr>
              <a:t>http://info.thinkfun.com/stem-education/6-unplugged-coding-activities-for-hour-of-code</a:t>
            </a:r>
            <a:endParaRPr lang="en-GB" sz="6000" dirty="0"/>
          </a:p>
          <a:p>
            <a:pPr marL="0" indent="0" fontAlgn="t">
              <a:buNone/>
            </a:pPr>
            <a:r>
              <a:rPr lang="en-GB" sz="6000" dirty="0"/>
              <a:t>Unplugged activities for children to learn the basics about algorithms without a computer.</a:t>
            </a:r>
          </a:p>
          <a:p>
            <a:pPr marL="0" indent="0" fontAlgn="t">
              <a:buNone/>
            </a:pPr>
            <a:endParaRPr lang="en-GB" sz="6000" dirty="0"/>
          </a:p>
          <a:p>
            <a:pPr fontAlgn="t"/>
            <a:r>
              <a:rPr lang="en-GB" sz="7200" b="1" u="sng" dirty="0"/>
              <a:t>Scratch Coding (KS2)</a:t>
            </a:r>
          </a:p>
          <a:p>
            <a:pPr marL="0" indent="0" fontAlgn="t">
              <a:buNone/>
            </a:pPr>
            <a:r>
              <a:rPr lang="en-GB" sz="6000" dirty="0">
                <a:hlinkClick r:id="rId3"/>
              </a:rPr>
              <a:t>https://scratch.mit.edu/projects/editor/?tutorial=getStarted</a:t>
            </a:r>
            <a:r>
              <a:rPr lang="en-GB" sz="6000" dirty="0"/>
              <a:t> </a:t>
            </a:r>
          </a:p>
          <a:p>
            <a:pPr marL="0" indent="0" fontAlgn="t">
              <a:buNone/>
            </a:pPr>
            <a:r>
              <a:rPr lang="en-GB" sz="6000" dirty="0"/>
              <a:t>Online block coding software for key stage 2.</a:t>
            </a:r>
          </a:p>
          <a:p>
            <a:pPr marL="0" indent="0" fontAlgn="t">
              <a:buNone/>
            </a:pPr>
            <a:endParaRPr lang="en-GB" sz="6000" dirty="0"/>
          </a:p>
          <a:p>
            <a:pPr fontAlgn="t"/>
            <a:r>
              <a:rPr lang="en-GB" sz="7200" b="1" u="sng" dirty="0"/>
              <a:t>Kodu Game Lab (KS2)</a:t>
            </a:r>
          </a:p>
          <a:p>
            <a:pPr marL="0" indent="0" fontAlgn="t">
              <a:buNone/>
            </a:pPr>
            <a:r>
              <a:rPr lang="en-GB" sz="6000" dirty="0">
                <a:hlinkClick r:id="rId4"/>
              </a:rPr>
              <a:t>https://www.kodugamelab.com/</a:t>
            </a:r>
            <a:endParaRPr lang="en-GB" sz="6000" dirty="0"/>
          </a:p>
          <a:p>
            <a:pPr marL="0" indent="0" fontAlgn="t">
              <a:buNone/>
            </a:pPr>
            <a:r>
              <a:rPr lang="en-GB" sz="6000" dirty="0"/>
              <a:t>Free downloadable software to program your own computer game aimed at key stage 2</a:t>
            </a:r>
            <a:r>
              <a:rPr lang="en-GB" sz="6000" dirty="0" smtClean="0"/>
              <a:t>.</a:t>
            </a:r>
          </a:p>
          <a:p>
            <a:pPr marL="0" indent="0" fontAlgn="t">
              <a:buNone/>
            </a:pPr>
            <a:endParaRPr lang="en-GB" sz="6000" dirty="0" smtClean="0"/>
          </a:p>
          <a:p>
            <a:pPr marL="0" indent="0" fontAlgn="t">
              <a:buNone/>
            </a:pPr>
            <a:endParaRPr lang="en-GB" sz="6000" dirty="0"/>
          </a:p>
          <a:p>
            <a:pPr fontAlgn="t"/>
            <a:r>
              <a:rPr lang="en-GB" sz="7200" b="1" u="sng" dirty="0" smtClean="0"/>
              <a:t>BBC Bitesize Computing (All Ages)</a:t>
            </a:r>
          </a:p>
          <a:p>
            <a:pPr marL="0" indent="0" fontAlgn="t">
              <a:buNone/>
            </a:pPr>
            <a:r>
              <a:rPr lang="en-GB" sz="6000" dirty="0">
                <a:hlinkClick r:id="rId5"/>
              </a:rPr>
              <a:t>https://</a:t>
            </a:r>
            <a:r>
              <a:rPr lang="en-GB" sz="6000" dirty="0" smtClean="0">
                <a:hlinkClick r:id="rId5"/>
              </a:rPr>
              <a:t>www.bbc.co.uk/bitesize/subjects/zft3d2p</a:t>
            </a:r>
            <a:r>
              <a:rPr lang="en-GB" sz="6000" dirty="0" smtClean="0"/>
              <a:t> </a:t>
            </a:r>
          </a:p>
          <a:p>
            <a:pPr marL="0" indent="0" fontAlgn="t">
              <a:buNone/>
            </a:pPr>
            <a:r>
              <a:rPr lang="en-GB" sz="6000" dirty="0"/>
              <a:t>A useful website to watch videos and explore different concepts/key questions around the computing curriculum</a:t>
            </a:r>
            <a:r>
              <a:rPr lang="en-GB" sz="6000" dirty="0" smtClean="0"/>
              <a:t>.</a:t>
            </a:r>
          </a:p>
          <a:p>
            <a:pPr marL="0" indent="0" fontAlgn="t">
              <a:buNone/>
            </a:pPr>
            <a:endParaRPr lang="en-GB" sz="6000" dirty="0"/>
          </a:p>
          <a:p>
            <a:pPr fontAlgn="t"/>
            <a:r>
              <a:rPr lang="en-GB" sz="7200" b="1" u="sng" dirty="0" smtClean="0"/>
              <a:t>Sketch Up (KS2)</a:t>
            </a:r>
          </a:p>
          <a:p>
            <a:pPr marL="0" indent="0" fontAlgn="t">
              <a:buNone/>
            </a:pPr>
            <a:r>
              <a:rPr lang="en-GB" sz="6000" dirty="0">
                <a:hlinkClick r:id="rId6"/>
              </a:rPr>
              <a:t>https://www.sketchup.com</a:t>
            </a:r>
            <a:r>
              <a:rPr lang="en-GB" sz="6000" dirty="0" smtClean="0">
                <a:hlinkClick r:id="rId6"/>
              </a:rPr>
              <a:t>/</a:t>
            </a:r>
            <a:r>
              <a:rPr lang="en-GB" sz="6000" dirty="0" smtClean="0"/>
              <a:t> </a:t>
            </a:r>
          </a:p>
          <a:p>
            <a:pPr marL="0" indent="0" fontAlgn="t">
              <a:buNone/>
            </a:pPr>
            <a:r>
              <a:rPr lang="en-GB" sz="6000" dirty="0"/>
              <a:t>Free downloadable software for children to explore 3D design skills and concepts. Continuing their learning from in school computing sessions</a:t>
            </a:r>
            <a:r>
              <a:rPr lang="en-GB" sz="6000" dirty="0" smtClean="0"/>
              <a:t>.</a:t>
            </a:r>
          </a:p>
          <a:p>
            <a:pPr marL="0" indent="0" fontAlgn="t">
              <a:buNone/>
            </a:pPr>
            <a:endParaRPr lang="en-GB" sz="6000" dirty="0"/>
          </a:p>
          <a:p>
            <a:pPr fontAlgn="t"/>
            <a:r>
              <a:rPr lang="en-GB" sz="7200" b="1" u="sng" dirty="0" smtClean="0"/>
              <a:t>Code for Life (KS1 and KS2)</a:t>
            </a:r>
          </a:p>
          <a:p>
            <a:pPr marL="0" indent="0" fontAlgn="t">
              <a:buNone/>
            </a:pPr>
            <a:r>
              <a:rPr lang="en-GB" sz="6000" dirty="0">
                <a:hlinkClick r:id="rId7"/>
              </a:rPr>
              <a:t>https://www.codeforlife.education</a:t>
            </a:r>
            <a:r>
              <a:rPr lang="en-GB" sz="6000" dirty="0" smtClean="0">
                <a:hlinkClick r:id="rId7"/>
              </a:rPr>
              <a:t>/</a:t>
            </a:r>
            <a:r>
              <a:rPr lang="en-GB" sz="6000" dirty="0" smtClean="0"/>
              <a:t> </a:t>
            </a:r>
          </a:p>
          <a:p>
            <a:pPr marL="0" indent="0" fontAlgn="t">
              <a:buNone/>
            </a:pPr>
            <a:r>
              <a:rPr lang="en-GB" sz="6000" dirty="0"/>
              <a:t>A free resource to develop coding skills both in school and at home.</a:t>
            </a:r>
          </a:p>
          <a:p>
            <a:pPr marL="0" indent="0" fontAlgn="t">
              <a:buNone/>
            </a:pPr>
            <a:endParaRPr lang="en-GB" sz="4400" dirty="0" smtClean="0"/>
          </a:p>
          <a:p>
            <a:pPr marL="0" indent="0" fontAlgn="t">
              <a:buNone/>
            </a:pPr>
            <a:r>
              <a:rPr lang="en-GB" sz="4400" dirty="0"/>
              <a:t> 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40604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17</TotalTime>
  <Words>376</Words>
  <Application>Microsoft Office PowerPoint</Application>
  <PresentationFormat>Widescreen</PresentationFormat>
  <Paragraphs>59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Trebuchet MS</vt:lpstr>
      <vt:lpstr>Tw Cen MT</vt:lpstr>
      <vt:lpstr>Circuit</vt:lpstr>
      <vt:lpstr>Computing at Home – Useful Websites</vt:lpstr>
      <vt:lpstr>Computing at Home – Useful Websites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Computing at Home – Useful Websites</dc:title>
  <dc:creator>DSteel</dc:creator>
  <cp:lastModifiedBy>DSteel</cp:lastModifiedBy>
  <cp:revision>3</cp:revision>
  <dcterms:created xsi:type="dcterms:W3CDTF">2021-03-17T11:57:11Z</dcterms:created>
  <dcterms:modified xsi:type="dcterms:W3CDTF">2021-03-17T12:15:10Z</dcterms:modified>
</cp:coreProperties>
</file>