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7" r:id="rId4"/>
  </p:sldMasterIdLst>
  <p:sldIdLst>
    <p:sldId id="266" r:id="rId5"/>
  </p:sldIdLst>
  <p:sldSz cx="9144000" cy="6858000" type="screen4x3"/>
  <p:notesSz cx="6797675" cy="9926638"/>
  <p:defaultTextStyle>
    <a:defPPr>
      <a:defRPr lang="en-GB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A2F"/>
    <a:srgbClr val="000000"/>
    <a:srgbClr val="85FFBC"/>
    <a:srgbClr val="009645"/>
    <a:srgbClr val="009627"/>
    <a:srgbClr val="94E0AC"/>
    <a:srgbClr val="E4F8EA"/>
    <a:srgbClr val="ABE7BE"/>
    <a:srgbClr val="D8F4E1"/>
    <a:srgbClr val="01A9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4" autoAdjust="0"/>
    <p:restoredTop sz="94698" autoAdjust="0"/>
  </p:normalViewPr>
  <p:slideViewPr>
    <p:cSldViewPr snapToGrid="0" snapToObjects="1">
      <p:cViewPr varScale="1">
        <p:scale>
          <a:sx n="51" d="100"/>
          <a:sy n="51" d="100"/>
        </p:scale>
        <p:origin x="730" y="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1036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1036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4292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4292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2595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Box 3"/>
          <p:cNvSpPr txBox="1"/>
          <p:nvPr userDrawn="1"/>
        </p:nvSpPr>
        <p:spPr>
          <a:xfrm>
            <a:off x="5772156" y="607656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74862"/>
            <a:ext cx="8229600" cy="1252538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lang="en-GB" sz="6200" dirty="0">
                <a:solidFill>
                  <a:srgbClr val="006A2F"/>
                </a:solidFill>
                <a:latin typeface="Arial" charset="0"/>
                <a:cs typeface="Arial" charset="0"/>
              </a:rPr>
              <a:t>Title of Presentation</a:t>
            </a:r>
            <a:endParaRPr lang="en-US" sz="6200" kern="1200" dirty="0">
              <a:solidFill>
                <a:srgbClr val="006A2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43300"/>
            <a:ext cx="8229600" cy="2616200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solidFill>
                  <a:srgbClr val="006A2F"/>
                </a:solidFill>
                <a:latin typeface="Arial" charset="0"/>
                <a:cs typeface="Arial" charset="0"/>
              </a:rPr>
              <a:t>Name of Presenter</a:t>
            </a:r>
          </a:p>
        </p:txBody>
      </p:sp>
      <p:pic>
        <p:nvPicPr>
          <p:cNvPr id="5" name="Picture 4" descr="Diagram">
            <a:extLst>
              <a:ext uri="{FF2B5EF4-FFF2-40B4-BE49-F238E27FC236}">
                <a16:creationId xmlns:a16="http://schemas.microsoft.com/office/drawing/2014/main" id="{7E4837B5-5FD9-1ADB-C9B8-FE167073BC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71125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Office Them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Theme">
      <a:majorFont>
        <a:latin typeface="Calibri"/>
        <a:ea typeface="ＭＳ Ｐゴシック"/>
        <a:cs typeface=""/>
      </a:majorFont>
      <a:minorFont>
        <a:latin typeface="Calibri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B06BCA7462F54E99C561F90AFB59F4" ma:contentTypeVersion="4" ma:contentTypeDescription="Create a new document." ma:contentTypeScope="" ma:versionID="c1c2bc66c7914b9e5a4e2061dfc17d85">
  <xsd:schema xmlns:xsd="http://www.w3.org/2001/XMLSchema" xmlns:xs="http://www.w3.org/2001/XMLSchema" xmlns:p="http://schemas.microsoft.com/office/2006/metadata/properties" xmlns:ns2="8ba1e88a-1a14-4c25-a5cd-b8c0a5ab477a" xmlns:ns3="3daded92-f0ed-4b42-b597-a33881c36d6e" targetNamespace="http://schemas.microsoft.com/office/2006/metadata/properties" ma:root="true" ma:fieldsID="910ca87f603339a3640321aa3a33ae8d" ns2:_="" ns3:_="">
    <xsd:import namespace="8ba1e88a-1a14-4c25-a5cd-b8c0a5ab477a"/>
    <xsd:import namespace="3daded92-f0ed-4b42-b597-a33881c36d6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a1e88a-1a14-4c25-a5cd-b8c0a5ab47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aded92-f0ed-4b42-b597-a33881c36d6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D406FBC-EF01-4925-B618-8B28F9A3E71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1EBEF13-4F83-44DC-A476-23079F655619}">
  <ds:schemaRefs>
    <ds:schemaRef ds:uri="http://schemas.microsoft.com/office/2006/documentManagement/types"/>
    <ds:schemaRef ds:uri="8ba1e88a-1a14-4c25-a5cd-b8c0a5ab477a"/>
    <ds:schemaRef ds:uri="3daded92-f0ed-4b42-b597-a33881c36d6e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CCD80FB-F170-41E9-AB8F-E24FC9D3D1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a1e88a-1a14-4c25-a5cd-b8c0a5ab477a"/>
    <ds:schemaRef ds:uri="3daded92-f0ed-4b42-b597-a33881c36d6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253</TotalTime>
  <Words>6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blank</vt:lpstr>
      <vt:lpstr>Title of Presentation</vt:lpstr>
    </vt:vector>
  </TitlesOfParts>
  <Company>Welwyn Hafield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Thom Burn</dc:creator>
  <cp:lastModifiedBy>Sally Steedman</cp:lastModifiedBy>
  <cp:revision>15</cp:revision>
  <dcterms:created xsi:type="dcterms:W3CDTF">2015-07-01T08:58:36Z</dcterms:created>
  <dcterms:modified xsi:type="dcterms:W3CDTF">2022-11-28T11:45:15Z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">
    <vt:lpwstr>Document</vt:lpwstr>
  </property>
  <property fmtid="{D5CDD505-2E9C-101B-9397-08002B2CF9AE}" pid="3" name="ContentTypeId">
    <vt:lpwstr>0x010100F3B06BCA7462F54E99C561F90AFB59F4</vt:lpwstr>
  </property>
  <property fmtid="{D5CDD505-2E9C-101B-9397-08002B2CF9AE}" pid="4" name="Order">
    <vt:r8>2200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</Properties>
</file>