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77" r:id="rId3"/>
    <p:sldId id="267" r:id="rId4"/>
    <p:sldId id="258" r:id="rId5"/>
    <p:sldId id="268" r:id="rId6"/>
    <p:sldId id="259" r:id="rId7"/>
    <p:sldId id="265" r:id="rId8"/>
    <p:sldId id="269" r:id="rId9"/>
    <p:sldId id="270" r:id="rId10"/>
    <p:sldId id="276" r:id="rId11"/>
    <p:sldId id="272" r:id="rId12"/>
    <p:sldId id="263" r:id="rId13"/>
    <p:sldId id="278" r:id="rId14"/>
    <p:sldId id="273" r:id="rId15"/>
    <p:sldId id="274" r:id="rId16"/>
    <p:sldId id="26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5" d="100"/>
          <a:sy n="65" d="100"/>
        </p:scale>
        <p:origin x="88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62593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98054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85808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0251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8282154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787535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80900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8224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83967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974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759203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681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43371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5102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616143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522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13CC8-3FDC-4B22-93BC-468A4A814FA9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1414F9-8ACD-4F7A-BFD9-851F7B782D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53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ransition spd="slow">
    <p:fade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m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Year1@howedell.Herts.sch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howedell.herts.sch.uk/home-learnin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owedell.herts.sch.uk/home-learning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howedell.herts.sch.u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859" y="2451215"/>
            <a:ext cx="9144000" cy="1082647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Welcome to Year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9391" y="3699374"/>
            <a:ext cx="7766936" cy="2701426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4.1: Mrs Mehmet, Mrs Kiely, Mrs Smith, Miss Hart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4.2: Miss Lass, Miss Foster, Mrs Burr, Miss Hart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PPA (Wednesday morning/afternoon): Miss Foster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197" y="206053"/>
            <a:ext cx="2377325" cy="20823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6628430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445" y="320649"/>
            <a:ext cx="8330738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</a:rPr>
              <a:t>Our Leaders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62" y="3421503"/>
            <a:ext cx="6571611" cy="2960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5178" y="5644350"/>
            <a:ext cx="2081010" cy="50182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0F3E89-01FD-F0EC-D0AE-C5DEAD4C29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4519" y="1193070"/>
            <a:ext cx="1638529" cy="17052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275123-636F-015E-43C7-5F077C3E7FE7}"/>
              </a:ext>
            </a:extLst>
          </p:cNvPr>
          <p:cNvSpPr txBox="1"/>
          <p:nvPr/>
        </p:nvSpPr>
        <p:spPr>
          <a:xfrm>
            <a:off x="4329723" y="2898283"/>
            <a:ext cx="1766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Executive Headteacher</a:t>
            </a: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14" y="3697742"/>
            <a:ext cx="1465632" cy="177529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225297" y="5473034"/>
            <a:ext cx="1050303" cy="3446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28249" y="5490462"/>
            <a:ext cx="11615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Mrs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Wall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nfo panel pictur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183" y="363288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person smiling for a picture&#10;&#10;Description automatically generated">
            <a:extLst>
              <a:ext uri="{FF2B5EF4-FFF2-40B4-BE49-F238E27FC236}">
                <a16:creationId xmlns:a16="http://schemas.microsoft.com/office/drawing/2014/main" id="{A75592E8-B4D0-4CD1-1FE5-375DFA50D7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058" y="3632888"/>
            <a:ext cx="1815639" cy="17752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093B535-4BE9-FD18-1251-27AF3620BD1B}"/>
              </a:ext>
            </a:extLst>
          </p:cNvPr>
          <p:cNvSpPr txBox="1"/>
          <p:nvPr/>
        </p:nvSpPr>
        <p:spPr>
          <a:xfrm>
            <a:off x="7155058" y="5644350"/>
            <a:ext cx="1627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Mrs </a:t>
            </a:r>
            <a:r>
              <a:rPr lang="en-GB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Micklewright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Assistant Head</a:t>
            </a:r>
          </a:p>
        </p:txBody>
      </p:sp>
    </p:spTree>
    <p:extLst>
      <p:ext uri="{BB962C8B-B14F-4D97-AF65-F5344CB8AC3E}">
        <p14:creationId xmlns:p14="http://schemas.microsoft.com/office/powerpoint/2010/main" val="917225809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4000">
              <a:schemeClr val="bg1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school day: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659" y="1676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/>
              <a:t>Class doors open at 8.35 and close at 8.45 for registration</a:t>
            </a:r>
          </a:p>
          <a:p>
            <a:r>
              <a:rPr lang="en-GB" sz="2400" dirty="0"/>
              <a:t>Break time is from 10.30 to 10.45am</a:t>
            </a:r>
          </a:p>
          <a:p>
            <a:r>
              <a:rPr lang="en-GB" sz="2400" dirty="0"/>
              <a:t>Lunch is from 12.25 to 1.20pm</a:t>
            </a:r>
          </a:p>
          <a:p>
            <a:r>
              <a:rPr lang="en-GB" sz="2400" dirty="0"/>
              <a:t>School finishes at 3.15pm</a:t>
            </a:r>
          </a:p>
          <a:p>
            <a:r>
              <a:rPr lang="en-GB" sz="2400" dirty="0"/>
              <a:t>Our PE day is </a:t>
            </a:r>
            <a:r>
              <a:rPr lang="en-GB" sz="2400" b="1" dirty="0"/>
              <a:t>Tuesday </a:t>
            </a:r>
            <a:r>
              <a:rPr lang="en-GB" sz="2400" dirty="0"/>
              <a:t>and </a:t>
            </a:r>
            <a:r>
              <a:rPr lang="en-GB" sz="2400" b="1" dirty="0"/>
              <a:t>Thursday</a:t>
            </a:r>
          </a:p>
          <a:p>
            <a:r>
              <a:rPr lang="en-GB" sz="2400" dirty="0"/>
              <a:t>If you need to contact us our year group email is: </a:t>
            </a:r>
            <a:r>
              <a:rPr lang="en-GB" sz="2400" dirty="0">
                <a:hlinkClick r:id="rId2"/>
              </a:rPr>
              <a:t>Year4@howedell.herts.sch.uk</a:t>
            </a:r>
            <a:r>
              <a:rPr lang="en-GB" sz="2400" dirty="0"/>
              <a:t> </a:t>
            </a:r>
          </a:p>
          <a:p>
            <a:r>
              <a:rPr lang="en-GB" sz="2400" dirty="0"/>
              <a:t>You may also leave messages with the school office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8628076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The essentials: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9289211" cy="488263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2800" dirty="0"/>
              <a:t>Please:</a:t>
            </a:r>
          </a:p>
          <a:p>
            <a:r>
              <a:rPr lang="en-GB" sz="2800" dirty="0"/>
              <a:t>Make sure your child is on time each day so that they are ready to learn.</a:t>
            </a:r>
          </a:p>
          <a:p>
            <a:endParaRPr lang="en-GB" sz="2800" dirty="0"/>
          </a:p>
          <a:p>
            <a:r>
              <a:rPr lang="en-GB" sz="2800" dirty="0"/>
              <a:t>Ensure that your child’s suitably sized school bag contains all that they need for the day ahead, including a well-stocked pencil case (reviewed and replenished throughout the year). </a:t>
            </a:r>
            <a:r>
              <a:rPr lang="en-GB" sz="2200" dirty="0"/>
              <a:t>Pencil cases need to fit in their school trays. </a:t>
            </a:r>
          </a:p>
          <a:p>
            <a:endParaRPr lang="en-GB" sz="2200" dirty="0"/>
          </a:p>
          <a:p>
            <a:r>
              <a:rPr lang="en-GB" sz="2800" dirty="0"/>
              <a:t>Provide your child with a named water bottle.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Ensure that your child has plimsolls in school at all times</a:t>
            </a:r>
            <a:r>
              <a:rPr lang="en-GB" sz="2800" dirty="0"/>
              <a:t>. They are asked to change into them each time they come into school.</a:t>
            </a:r>
          </a:p>
          <a:p>
            <a:endParaRPr lang="en-GB" sz="2800" dirty="0"/>
          </a:p>
          <a:p>
            <a:r>
              <a:rPr lang="en-GB" sz="2800" dirty="0"/>
              <a:t>Print/label your child’s name on all of their clothing.</a:t>
            </a:r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9195298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Uniform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7" y="1481138"/>
            <a:ext cx="8896464" cy="4191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569" y="14288"/>
            <a:ext cx="5353050" cy="16764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451" y="3197226"/>
            <a:ext cx="3771900" cy="3590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4073" y="5114925"/>
            <a:ext cx="54387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57899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Golden Expectations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6162" y="1027906"/>
            <a:ext cx="4200525" cy="5388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08931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0594" y="1300162"/>
            <a:ext cx="5934075" cy="4967061"/>
          </a:xfrm>
        </p:spPr>
        <p:txBody>
          <a:bodyPr>
            <a:normAutofit fontScale="85000" lnSpcReduction="10000"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85% of the school curriculum requires reading to access it.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Your child will have an allocated reading book 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Our goal with reading in Year 4 is fluency – we want children to be able to read quickly and accurately, as well as understanding what is going on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Listen to your child read their book at home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Choose a quiet time without distractions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Feedback on their reading in your child’s Reading Diary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Look through their sharing book together – this is something they have chosen for their enjoyment and for you to read to them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7062" y="1300162"/>
            <a:ext cx="4938713" cy="4865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72562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1557"/>
            <a:ext cx="9082177" cy="2703514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2"/>
                </a:solidFill>
              </a:rPr>
              <a:t>We will be focussing on reading (5 x 20 minutes), spellings and times tables this year for home learning. Information will be sent out weekly on a Friday</a:t>
            </a:r>
          </a:p>
          <a:p>
            <a:r>
              <a:rPr lang="en-GB" sz="2400" dirty="0">
                <a:solidFill>
                  <a:schemeClr val="accent2"/>
                </a:solidFill>
              </a:rPr>
              <a:t>Reading linked to our wider curriculum (geography, history, science etc.) can be accessed through Curriculum Visions. </a:t>
            </a:r>
          </a:p>
          <a:p>
            <a:r>
              <a:rPr lang="en-GB" sz="2400" dirty="0">
                <a:hlinkClick r:id="rId2"/>
              </a:rPr>
              <a:t>https://www.howedell.herts.sch.uk/home-learning/</a:t>
            </a:r>
            <a:endParaRPr lang="en-GB" sz="2400" dirty="0">
              <a:solidFill>
                <a:schemeClr val="accent2"/>
              </a:solidFill>
            </a:endParaRPr>
          </a:p>
          <a:p>
            <a:endParaRPr lang="en-GB" sz="2400" dirty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2950" y="4286944"/>
            <a:ext cx="5972175" cy="8745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2950" y="5331126"/>
            <a:ext cx="5972176" cy="841138"/>
          </a:xfrm>
          <a:prstGeom prst="rect">
            <a:avLst/>
          </a:prstGeom>
        </p:spPr>
      </p:pic>
      <p:pic>
        <p:nvPicPr>
          <p:cNvPr id="1026" name="Picture 2" descr="Year 4 MTC Information | Fulwell Junior School">
            <a:extLst>
              <a:ext uri="{FF2B5EF4-FFF2-40B4-BE49-F238E27FC236}">
                <a16:creationId xmlns:a16="http://schemas.microsoft.com/office/drawing/2014/main" id="{B1ADED4A-8AF1-E4E6-6EAB-562561AAD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80" y="4691641"/>
            <a:ext cx="1959493" cy="106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4865112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3913" y="122237"/>
            <a:ext cx="9520238" cy="1325563"/>
          </a:xfrm>
        </p:spPr>
        <p:txBody>
          <a:bodyPr>
            <a:normAutofit/>
          </a:bodyPr>
          <a:lstStyle/>
          <a:p>
            <a:r>
              <a:rPr lang="en-US" altLang="en-US" dirty="0">
                <a:solidFill>
                  <a:schemeClr val="accent2"/>
                </a:solidFill>
              </a:rPr>
              <a:t>E Safety Agreement: a duty of care for parents and circulated annually at Howe Dell</a:t>
            </a:r>
            <a:endParaRPr lang="en-GB" dirty="0">
              <a:solidFill>
                <a:schemeClr val="accent2"/>
              </a:solidFill>
            </a:endParaRP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459" y="1742274"/>
            <a:ext cx="9065082" cy="372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779" y="5635583"/>
            <a:ext cx="6681306" cy="12224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B4B5B6-3E1A-E4F0-94DD-A091CB7212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762" y="1644116"/>
            <a:ext cx="3858753" cy="39963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F67F4A-BC2D-5DFA-50A2-16F58FAF33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3515" y="1644116"/>
            <a:ext cx="4396448" cy="372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475801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5F60B-57B3-646B-4AAC-4D19C01A0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Our weekly timetable (4.1):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CEDEA5-35AC-B0A6-2852-B81BF5121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7E893E-F373-2D0F-C50D-98DF673B2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83" y="1270000"/>
            <a:ext cx="9354856" cy="517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860660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Our weekly timetable (4.2):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240EC1-DAD7-0151-8DA0-B6DB11019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104620"/>
            <a:ext cx="9335803" cy="528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59941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Curriculum Flyer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935220"/>
            <a:ext cx="8662988" cy="592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012120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Curriculum Flyer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784" y="895169"/>
            <a:ext cx="9034616" cy="602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871987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2"/>
                </a:solidFill>
              </a:rPr>
              <a:t>School website – where to find further information about what we are learning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9CFFC4-AE7C-CAD3-789C-0DB62B4AF28A}"/>
              </a:ext>
            </a:extLst>
          </p:cNvPr>
          <p:cNvSpPr txBox="1"/>
          <p:nvPr/>
        </p:nvSpPr>
        <p:spPr>
          <a:xfrm>
            <a:off x="838200" y="1690688"/>
            <a:ext cx="61031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hlinkClick r:id="rId3"/>
              </a:rPr>
              <a:t>https://www.howedell.herts.sch.uk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B98D5D8-D779-A969-1664-9E0DCEA4EC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404" y="2691204"/>
            <a:ext cx="8330738" cy="380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10839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0738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2"/>
                </a:solidFill>
              </a:rPr>
              <a:t>Parent ambassador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C9AA9B-5577-4B49-D889-8C237FBB37F3}"/>
              </a:ext>
            </a:extLst>
          </p:cNvPr>
          <p:cNvSpPr txBox="1"/>
          <p:nvPr/>
        </p:nvSpPr>
        <p:spPr>
          <a:xfrm>
            <a:off x="738231" y="931178"/>
            <a:ext cx="108469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 rtl="0" fontAlgn="base">
              <a:buNone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The purpose of the role is: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Promoting school values: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Uphold and promote the core values of Howe Dell Primary School – respect, kindness, and growth.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Liaison between school and parents: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Act as a bridge between the school and parents to facilitate open communication and understanding. Share information about school events, policies, and initiatives with fellow parents.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Supporting growth initiatives: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Assist in the implementation of growth-focused initiatives and programs within the school community.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Feedback mechanism: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To continuously gather feedback and suggestions from parents regarding school matters. Present constructive feedback to the school leadership team to enhance communication and collaboration. 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Attend termly meetings: 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Attend meetings with school staff and fellow Parent Ambassadors once a term to discuss updates, share feedback, and to provide input on behalf of the parent community. 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Welcoming new parents: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Provide a warm and friendly welcome to new parents, helping them integrate into the school community and understand the values and expectations of Howe Dell.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  <a:endParaRPr lang="en-US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Collaboration with school events: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 Actively participate in and support school events and activities, fostering a sense of community among parents. </a:t>
            </a:r>
            <a:r>
              <a:rPr lang="en-US" sz="1800" b="0" i="0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rial" panose="020B0604020202020204" pitchFamily="34" charset="0"/>
              </a:rPr>
              <a:t>​</a:t>
            </a:r>
          </a:p>
          <a:p>
            <a:pPr marL="0" indent="0" algn="l" rtl="0" fontAlgn="base"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5F5F5"/>
                </a:highlight>
                <a:latin typeface="Arial" panose="020B0604020202020204" pitchFamily="34" charset="0"/>
              </a:rPr>
              <a:t>If this is a role you would be interested in then please email </a:t>
            </a:r>
            <a:r>
              <a:rPr lang="en-US" sz="1800" dirty="0">
                <a:solidFill>
                  <a:srgbClr val="000000"/>
                </a:solidFill>
                <a:highlight>
                  <a:srgbClr val="F5F5F5"/>
                </a:highlight>
                <a:latin typeface="Arial" panose="020B0604020202020204" pitchFamily="34" charset="0"/>
                <a:hlinkClick r:id="rId3"/>
              </a:rPr>
              <a:t>admin@howedell.herts.sch.uk</a:t>
            </a:r>
            <a:r>
              <a:rPr lang="en-US" sz="1800" dirty="0">
                <a:solidFill>
                  <a:srgbClr val="000000"/>
                </a:solidFill>
                <a:highlight>
                  <a:srgbClr val="F5F5F5"/>
                </a:highlight>
                <a:latin typeface="Arial" panose="020B0604020202020204" pitchFamily="34" charset="0"/>
              </a:rPr>
              <a:t> with FAO of </a:t>
            </a:r>
            <a:r>
              <a:rPr lang="en-US" sz="1800" dirty="0" err="1">
                <a:solidFill>
                  <a:srgbClr val="000000"/>
                </a:solidFill>
                <a:highlight>
                  <a:srgbClr val="F5F5F5"/>
                </a:highlight>
                <a:latin typeface="Arial" panose="020B0604020202020204" pitchFamily="34" charset="0"/>
              </a:rPr>
              <a:t>Mrs</a:t>
            </a:r>
            <a:r>
              <a:rPr lang="en-US" sz="1800" dirty="0">
                <a:solidFill>
                  <a:srgbClr val="000000"/>
                </a:solidFill>
                <a:highlight>
                  <a:srgbClr val="F5F5F5"/>
                </a:highlight>
                <a:latin typeface="Arial" panose="020B0604020202020204" pitchFamily="34" charset="0"/>
              </a:rPr>
              <a:t> Ritchie and Miss Christmas in the subject.</a:t>
            </a:r>
            <a:endParaRPr lang="en-GB" sz="2800" b="0" i="0" dirty="0">
              <a:solidFill>
                <a:srgbClr val="000000"/>
              </a:solidFill>
              <a:effectLst/>
              <a:highlight>
                <a:srgbClr val="F5F5F5"/>
              </a:highlight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965388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5232" y="2401743"/>
            <a:ext cx="8330738" cy="1325563"/>
          </a:xfrm>
        </p:spPr>
        <p:txBody>
          <a:bodyPr/>
          <a:lstStyle/>
          <a:p>
            <a:r>
              <a:rPr lang="en-GB" dirty="0">
                <a:solidFill>
                  <a:schemeClr val="accent2"/>
                </a:solidFill>
              </a:rPr>
              <a:t>Do you have any questions for us?</a:t>
            </a:r>
          </a:p>
        </p:txBody>
      </p:sp>
      <p:pic>
        <p:nvPicPr>
          <p:cNvPr id="4" name="Picture 3" descr="Description: TopRLog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909" y="9568"/>
            <a:ext cx="1346548" cy="1018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46109529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1542</TotalTime>
  <Words>444</Words>
  <Application>Microsoft Office PowerPoint</Application>
  <PresentationFormat>Widescreen</PresentationFormat>
  <Paragraphs>62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Trebuchet MS</vt:lpstr>
      <vt:lpstr>Wingdings 3</vt:lpstr>
      <vt:lpstr>Facet</vt:lpstr>
      <vt:lpstr>Welcome to Year 4</vt:lpstr>
      <vt:lpstr>Our Leaders</vt:lpstr>
      <vt:lpstr>The school day:</vt:lpstr>
      <vt:lpstr>The essentials:</vt:lpstr>
      <vt:lpstr>Uniform</vt:lpstr>
      <vt:lpstr>Golden Expectations</vt:lpstr>
      <vt:lpstr>Reading</vt:lpstr>
      <vt:lpstr>Home Learning</vt:lpstr>
      <vt:lpstr>E Safety Agreement: a duty of care for parents and circulated annually at Howe Dell</vt:lpstr>
      <vt:lpstr>Our weekly timetable (4.1):</vt:lpstr>
      <vt:lpstr>Our weekly timetable (4.2):</vt:lpstr>
      <vt:lpstr>Curriculum Flyer</vt:lpstr>
      <vt:lpstr>Curriculum Flyer</vt:lpstr>
      <vt:lpstr>School website – where to find further information about what we are learning</vt:lpstr>
      <vt:lpstr>Parent ambassador</vt:lpstr>
      <vt:lpstr>Do you have any questions for us?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Peter Mason</dc:creator>
  <cp:lastModifiedBy>Julia Kiely</cp:lastModifiedBy>
  <cp:revision>48</cp:revision>
  <dcterms:created xsi:type="dcterms:W3CDTF">2022-09-12T10:37:28Z</dcterms:created>
  <dcterms:modified xsi:type="dcterms:W3CDTF">2025-09-21T18:25:49Z</dcterms:modified>
</cp:coreProperties>
</file>