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9" autoAdjust="0"/>
    <p:restoredTop sz="94660"/>
  </p:normalViewPr>
  <p:slideViewPr>
    <p:cSldViewPr snapToGrid="0">
      <p:cViewPr varScale="1">
        <p:scale>
          <a:sx n="63" d="100"/>
          <a:sy n="63" d="100"/>
        </p:scale>
        <p:origin x="3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3068-F123-4A89-A40B-31071F829D91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9C6E2-6D20-4556-81CE-1D6C66C368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59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3068-F123-4A89-A40B-31071F829D91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9C6E2-6D20-4556-81CE-1D6C66C368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724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3068-F123-4A89-A40B-31071F829D91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9C6E2-6D20-4556-81CE-1D6C66C368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107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3068-F123-4A89-A40B-31071F829D91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9C6E2-6D20-4556-81CE-1D6C66C368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360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3068-F123-4A89-A40B-31071F829D91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9C6E2-6D20-4556-81CE-1D6C66C368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589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3068-F123-4A89-A40B-31071F829D91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9C6E2-6D20-4556-81CE-1D6C66C368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646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3068-F123-4A89-A40B-31071F829D91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9C6E2-6D20-4556-81CE-1D6C66C368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076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3068-F123-4A89-A40B-31071F829D91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9C6E2-6D20-4556-81CE-1D6C66C368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785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3068-F123-4A89-A40B-31071F829D91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9C6E2-6D20-4556-81CE-1D6C66C368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829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3068-F123-4A89-A40B-31071F829D91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9C6E2-6D20-4556-81CE-1D6C66C368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54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3068-F123-4A89-A40B-31071F829D91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9C6E2-6D20-4556-81CE-1D6C66C368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819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03068-F123-4A89-A40B-31071F829D91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59C6E2-6D20-4556-81CE-1D6C66C368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262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ldscreen.org/year-round/kids-activities/" TargetMode="External"/><Relationship Id="rId13" Type="http://schemas.openxmlformats.org/officeDocument/2006/relationships/hyperlink" Target="https://www.bbc.co.uk/bitesize/primary" TargetMode="External"/><Relationship Id="rId3" Type="http://schemas.openxmlformats.org/officeDocument/2006/relationships/hyperlink" Target="https://world-geography-games.com/world.html" TargetMode="External"/><Relationship Id="rId7" Type="http://schemas.openxmlformats.org/officeDocument/2006/relationships/hyperlink" Target="http://geography.org.uk/resources/fieldwork/fieldworkideasandresources/" TargetMode="External"/><Relationship Id="rId12" Type="http://schemas.openxmlformats.org/officeDocument/2006/relationships/hyperlink" Target="http://www.earthlearningidea.com/home/Teaching_strategies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woodlandtrust.org.uk/naturedetectives/schools-and-groups/" TargetMode="External"/><Relationship Id="rId11" Type="http://schemas.openxmlformats.org/officeDocument/2006/relationships/hyperlink" Target="https://www.childrensuniversity.manchester.ac.uk/learning-activities/science/energy-and-the-environment/introduction/" TargetMode="External"/><Relationship Id="rId5" Type="http://schemas.openxmlformats.org/officeDocument/2006/relationships/hyperlink" Target="https://www.ordnancesurvey.co.uk/mapzone/" TargetMode="External"/><Relationship Id="rId15" Type="http://schemas.openxmlformats.org/officeDocument/2006/relationships/hyperlink" Target="https://classroom.thenational.academy/subjects-by-key-stage/key-stage-2/subjects/geography" TargetMode="External"/><Relationship Id="rId10" Type="http://schemas.openxmlformats.org/officeDocument/2006/relationships/hyperlink" Target="https://www.naturalcurriculum.co.uk/" TargetMode="External"/><Relationship Id="rId4" Type="http://schemas.openxmlformats.org/officeDocument/2006/relationships/hyperlink" Target="https://www.toporopa.eu/en/" TargetMode="External"/><Relationship Id="rId9" Type="http://schemas.openxmlformats.org/officeDocument/2006/relationships/hyperlink" Target="https://canalrivertrust.org.uk/explorers/teachers/virtual-learning" TargetMode="External"/><Relationship Id="rId14" Type="http://schemas.openxmlformats.org/officeDocument/2006/relationships/hyperlink" Target="https://classroom.thenational.academy/subjects-by-key-stage/key-stage-1/subjects/geograph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1319" y="308837"/>
            <a:ext cx="11649012" cy="1027154"/>
          </a:xfrm>
        </p:spPr>
        <p:txBody>
          <a:bodyPr>
            <a:normAutofit/>
          </a:bodyPr>
          <a:lstStyle/>
          <a:p>
            <a:r>
              <a:rPr lang="en-GB" b="1" dirty="0" smtClean="0"/>
              <a:t>Geography Home Learning Websites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98253" y="1192959"/>
            <a:ext cx="10080604" cy="5078313"/>
          </a:xfrm>
          <a:prstGeom prst="rect">
            <a:avLst/>
          </a:prstGeom>
          <a:solidFill>
            <a:schemeClr val="accent1">
              <a:lumMod val="20000"/>
              <a:lumOff val="80000"/>
              <a:alpha val="76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 smtClean="0"/>
              <a:t>Online Geography Games:</a:t>
            </a:r>
            <a:endParaRPr lang="en-GB" b="1" dirty="0"/>
          </a:p>
          <a:p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</a:t>
            </a:r>
            <a:r>
              <a:rPr lang="en-GB" dirty="0" smtClean="0">
                <a:hlinkClick r:id="rId3"/>
              </a:rPr>
              <a:t>world-geography-games.com/world.html</a:t>
            </a:r>
            <a:endParaRPr lang="en-GB" dirty="0"/>
          </a:p>
          <a:p>
            <a:r>
              <a:rPr lang="en-GB" dirty="0" smtClean="0">
                <a:hlinkClick r:id="rId4"/>
              </a:rPr>
              <a:t>https</a:t>
            </a:r>
            <a:r>
              <a:rPr lang="en-GB" dirty="0">
                <a:hlinkClick r:id="rId4"/>
              </a:rPr>
              <a:t>://www.toporopa.eu/en/</a:t>
            </a:r>
            <a:r>
              <a:rPr lang="en-GB" dirty="0" smtClean="0">
                <a:hlinkClick r:id="rId4"/>
              </a:rPr>
              <a:t> </a:t>
            </a:r>
            <a:endParaRPr lang="en-GB" dirty="0" smtClean="0"/>
          </a:p>
          <a:p>
            <a:r>
              <a:rPr lang="en-GB" b="1" dirty="0" smtClean="0"/>
              <a:t>Fieldwork, environment &amp; Map skills:</a:t>
            </a:r>
          </a:p>
          <a:p>
            <a:r>
              <a:rPr lang="en-GB" dirty="0">
                <a:hlinkClick r:id="rId5"/>
              </a:rPr>
              <a:t>https://www.ordnancesurvey.co.uk/mapzone</a:t>
            </a:r>
            <a:r>
              <a:rPr lang="en-GB" dirty="0" smtClean="0">
                <a:hlinkClick r:id="rId5"/>
              </a:rPr>
              <a:t>/</a:t>
            </a:r>
            <a:endParaRPr lang="en-GB" dirty="0"/>
          </a:p>
          <a:p>
            <a:r>
              <a:rPr lang="en-GB" dirty="0" smtClean="0">
                <a:hlinkClick r:id="rId6"/>
              </a:rPr>
              <a:t>http</a:t>
            </a:r>
            <a:r>
              <a:rPr lang="en-GB" dirty="0">
                <a:hlinkClick r:id="rId6"/>
              </a:rPr>
              <a:t>://www.woodlandtrust.org.uk/naturedetectives/schools-and-groups</a:t>
            </a:r>
            <a:r>
              <a:rPr lang="en-GB" dirty="0" smtClean="0">
                <a:hlinkClick r:id="rId6"/>
              </a:rPr>
              <a:t>/</a:t>
            </a:r>
            <a:endParaRPr lang="en-GB" dirty="0" smtClean="0"/>
          </a:p>
          <a:p>
            <a:r>
              <a:rPr lang="en-GB" dirty="0">
                <a:hlinkClick r:id="rId7"/>
              </a:rPr>
              <a:t>http://geography.org.uk/resources/fieldwork/fieldworkideasandresources</a:t>
            </a:r>
            <a:r>
              <a:rPr lang="en-GB" dirty="0" smtClean="0">
                <a:hlinkClick r:id="rId7"/>
              </a:rPr>
              <a:t>/</a:t>
            </a:r>
            <a:endParaRPr lang="en-GB" dirty="0" smtClean="0"/>
          </a:p>
          <a:p>
            <a:r>
              <a:rPr lang="en-GB" dirty="0" smtClean="0">
                <a:hlinkClick r:id="rId8"/>
              </a:rPr>
              <a:t>https://www.wildscreen.org/year-round/kids-activities/</a:t>
            </a:r>
            <a:endParaRPr lang="en-GB" dirty="0" smtClean="0"/>
          </a:p>
          <a:p>
            <a:r>
              <a:rPr lang="en-GB" dirty="0">
                <a:hlinkClick r:id="rId9"/>
              </a:rPr>
              <a:t>https://</a:t>
            </a:r>
            <a:r>
              <a:rPr lang="en-GB" dirty="0" smtClean="0">
                <a:hlinkClick r:id="rId9"/>
              </a:rPr>
              <a:t>canalrivertrust.org.uk/explorers/teachers/virtual-learning</a:t>
            </a:r>
            <a:endParaRPr lang="en-GB" dirty="0" smtClean="0"/>
          </a:p>
          <a:p>
            <a:r>
              <a:rPr lang="en-GB" b="1" dirty="0" smtClean="0"/>
              <a:t>Geography &amp; Grammar: </a:t>
            </a:r>
            <a:r>
              <a:rPr lang="en-GB" dirty="0">
                <a:hlinkClick r:id="rId10"/>
              </a:rPr>
              <a:t>https://www.naturalcurriculum.co.uk</a:t>
            </a:r>
            <a:r>
              <a:rPr lang="en-GB" dirty="0" smtClean="0">
                <a:hlinkClick r:id="rId10"/>
              </a:rPr>
              <a:t>/</a:t>
            </a:r>
            <a:endParaRPr lang="en-GB" dirty="0"/>
          </a:p>
          <a:p>
            <a:r>
              <a:rPr lang="en-GB" b="1" dirty="0" smtClean="0"/>
              <a:t>Geography &amp; Science:  </a:t>
            </a:r>
          </a:p>
          <a:p>
            <a:r>
              <a:rPr lang="en-GB" dirty="0" smtClean="0">
                <a:hlinkClick r:id="rId11"/>
              </a:rPr>
              <a:t>https</a:t>
            </a:r>
            <a:r>
              <a:rPr lang="en-GB" dirty="0">
                <a:hlinkClick r:id="rId11"/>
              </a:rPr>
              <a:t>://www.childrensuniversity.manchester.ac.uk/learning-activities/science/energy-and-the-environment/introduction</a:t>
            </a:r>
            <a:r>
              <a:rPr lang="en-GB" dirty="0" smtClean="0">
                <a:hlinkClick r:id="rId11"/>
              </a:rPr>
              <a:t>/</a:t>
            </a:r>
            <a:endParaRPr lang="en-GB" dirty="0" smtClean="0"/>
          </a:p>
          <a:p>
            <a:r>
              <a:rPr lang="en-GB" dirty="0">
                <a:hlinkClick r:id="rId12"/>
              </a:rPr>
              <a:t>http://</a:t>
            </a:r>
            <a:r>
              <a:rPr lang="en-GB" dirty="0" smtClean="0">
                <a:hlinkClick r:id="rId12"/>
              </a:rPr>
              <a:t>www.earthlearningidea.com/home/Teaching_strategies.html</a:t>
            </a:r>
            <a:endParaRPr lang="en-GB" dirty="0" smtClean="0"/>
          </a:p>
          <a:p>
            <a:r>
              <a:rPr lang="en-GB" b="1" dirty="0" smtClean="0"/>
              <a:t>Useful Websites for Geography:</a:t>
            </a:r>
          </a:p>
          <a:p>
            <a:r>
              <a:rPr lang="en-GB" dirty="0" smtClean="0">
                <a:hlinkClick r:id="rId13"/>
              </a:rPr>
              <a:t>Primary Homework Help | Online Games For Kids - BBC Bitesize</a:t>
            </a:r>
            <a:endParaRPr lang="en-GB" dirty="0" smtClean="0"/>
          </a:p>
          <a:p>
            <a:r>
              <a:rPr lang="en-GB" dirty="0" smtClean="0">
                <a:hlinkClick r:id="rId14"/>
              </a:rPr>
              <a:t>https://classroom.thenational.academy/subjects-by-key-stage/key-stage-1/subjects/geography</a:t>
            </a:r>
            <a:endParaRPr lang="en-GB" dirty="0" smtClean="0"/>
          </a:p>
          <a:p>
            <a:r>
              <a:rPr lang="en-GB" dirty="0" smtClean="0">
                <a:hlinkClick r:id="rId15"/>
              </a:rPr>
              <a:t>https://classroom.thenational.academy/subjects-by-key-stage/key-stage-2/subjects/geography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400388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82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Geography Home Learning Websites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 Home Learning Websites</dc:title>
  <dc:creator>Eliot Miller</dc:creator>
  <cp:lastModifiedBy>Eliot Miller</cp:lastModifiedBy>
  <cp:revision>5</cp:revision>
  <dcterms:created xsi:type="dcterms:W3CDTF">2021-03-03T08:56:09Z</dcterms:created>
  <dcterms:modified xsi:type="dcterms:W3CDTF">2021-03-03T09:29:29Z</dcterms:modified>
</cp:coreProperties>
</file>