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67" r:id="rId4"/>
    <p:sldId id="258" r:id="rId5"/>
    <p:sldId id="268" r:id="rId6"/>
    <p:sldId id="259" r:id="rId7"/>
    <p:sldId id="265" r:id="rId8"/>
    <p:sldId id="269" r:id="rId9"/>
    <p:sldId id="270" r:id="rId10"/>
    <p:sldId id="272" r:id="rId11"/>
    <p:sldId id="263" r:id="rId12"/>
    <p:sldId id="275" r:id="rId13"/>
    <p:sldId id="271" r:id="rId14"/>
    <p:sldId id="26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62593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98054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85808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702511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282154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78753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80900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38224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983967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974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75920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81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4337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510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616143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15222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13CC8-3FDC-4B22-93BC-468A4A814FA9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53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ransition spd="slow">
    <p:fad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Year1@howedell.Herts.sch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howedell.herts.sch.uk" TargetMode="External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859" y="2616727"/>
            <a:ext cx="9144000" cy="1082647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</a:rPr>
              <a:t>Welcome to Year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9391" y="3699374"/>
            <a:ext cx="7766936" cy="1096899"/>
          </a:xfrm>
        </p:spPr>
        <p:txBody>
          <a:bodyPr/>
          <a:lstStyle/>
          <a:p>
            <a:pPr algn="ctr"/>
            <a:r>
              <a:rPr lang="en-GB" dirty="0"/>
              <a:t>3.1(Miss Redwood, Mrs Galloway)</a:t>
            </a:r>
          </a:p>
          <a:p>
            <a:pPr algn="ctr"/>
            <a:r>
              <a:rPr lang="en-GB" dirty="0"/>
              <a:t>3.2 (Miss Brewster, Mrs Worsley, Ms Jorge)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197" y="206053"/>
            <a:ext cx="2377325" cy="20823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628430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bg1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2445" y="320649"/>
            <a:ext cx="8330738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</a:rPr>
              <a:t>Our Leaders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0F3E89-01FD-F0EC-D0AE-C5DEAD4C29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519" y="1193070"/>
            <a:ext cx="1638529" cy="17052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275123-636F-015E-43C7-5F077C3E7FE7}"/>
              </a:ext>
            </a:extLst>
          </p:cNvPr>
          <p:cNvSpPr txBox="1"/>
          <p:nvPr/>
        </p:nvSpPr>
        <p:spPr>
          <a:xfrm>
            <a:off x="4329723" y="2898283"/>
            <a:ext cx="1766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Executive Headteacher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56D905-3393-CF7E-00FA-B138FF44E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62" y="3421503"/>
            <a:ext cx="6571611" cy="2960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Screen Clipping">
            <a:extLst>
              <a:ext uri="{FF2B5EF4-FFF2-40B4-BE49-F238E27FC236}">
                <a16:creationId xmlns:a16="http://schemas.microsoft.com/office/drawing/2014/main" id="{86652364-EE71-41CE-1080-D8ECBF79C0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564" y="3697743"/>
            <a:ext cx="1465632" cy="1775291"/>
          </a:xfrm>
          <a:prstGeom prst="rect">
            <a:avLst/>
          </a:prstGeom>
        </p:spPr>
      </p:pic>
      <p:pic>
        <p:nvPicPr>
          <p:cNvPr id="11" name="Picture 10" descr="A person smiling for a picture&#10;&#10;Description automatically generated">
            <a:extLst>
              <a:ext uri="{FF2B5EF4-FFF2-40B4-BE49-F238E27FC236}">
                <a16:creationId xmlns:a16="http://schemas.microsoft.com/office/drawing/2014/main" id="{5E8ACD94-408C-D593-3FCC-458B2CAF2C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058" y="3632888"/>
            <a:ext cx="1815639" cy="177529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2969E2A-FE74-A261-BE9F-8ADAEA0D23CF}"/>
              </a:ext>
            </a:extLst>
          </p:cNvPr>
          <p:cNvSpPr txBox="1"/>
          <p:nvPr/>
        </p:nvSpPr>
        <p:spPr>
          <a:xfrm>
            <a:off x="7155058" y="5644350"/>
            <a:ext cx="1627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Micklewright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Assistant Head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BCB376B-24D7-6149-6E91-B01C05CF01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5178" y="5644350"/>
            <a:ext cx="2081010" cy="501827"/>
          </a:xfrm>
          <a:prstGeom prst="rect">
            <a:avLst/>
          </a:prstGeom>
        </p:spPr>
      </p:pic>
      <p:pic>
        <p:nvPicPr>
          <p:cNvPr id="14" name="Picture 2" descr="Info panel picture">
            <a:extLst>
              <a:ext uri="{FF2B5EF4-FFF2-40B4-BE49-F238E27FC236}">
                <a16:creationId xmlns:a16="http://schemas.microsoft.com/office/drawing/2014/main" id="{D27EB7B9-978F-6D29-9451-B6576631C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183" y="363288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970427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bg1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The school day: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1659" y="1676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dirty="0"/>
              <a:t>Class doors open at 8.35 and close at 8.45 for registration</a:t>
            </a:r>
          </a:p>
          <a:p>
            <a:r>
              <a:rPr lang="en-GB" sz="2400" dirty="0"/>
              <a:t>Break time is from 10.00 to 10.15am</a:t>
            </a:r>
          </a:p>
          <a:p>
            <a:r>
              <a:rPr lang="en-GB" sz="2400" dirty="0"/>
              <a:t>Lunch is from 12.00 to 1.00pm</a:t>
            </a:r>
          </a:p>
          <a:p>
            <a:r>
              <a:rPr lang="en-GB" sz="2400" dirty="0"/>
              <a:t>School finishes at 3.15pm</a:t>
            </a:r>
          </a:p>
          <a:p>
            <a:r>
              <a:rPr lang="en-GB" sz="2400" dirty="0"/>
              <a:t>Our PE day is Monday and Tuesday</a:t>
            </a:r>
          </a:p>
          <a:p>
            <a:r>
              <a:rPr lang="en-GB" sz="2400" dirty="0"/>
              <a:t>If you need to contact us our year group email is: </a:t>
            </a:r>
            <a:r>
              <a:rPr lang="en-GB" sz="2400" dirty="0">
                <a:hlinkClick r:id="rId2"/>
              </a:rPr>
              <a:t>Year3@howedell.Herts.sch.uk</a:t>
            </a:r>
            <a:r>
              <a:rPr lang="en-GB" sz="2400" dirty="0"/>
              <a:t> </a:t>
            </a:r>
          </a:p>
          <a:p>
            <a:r>
              <a:rPr lang="en-GB" sz="2400" dirty="0"/>
              <a:t>You may also leave messages with the school office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8628076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The essentials: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7397" y="1690688"/>
            <a:ext cx="8596668" cy="388077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800" dirty="0"/>
              <a:t>Please:</a:t>
            </a:r>
          </a:p>
          <a:p>
            <a:r>
              <a:rPr lang="en-GB" sz="2800" dirty="0"/>
              <a:t>Make sure your child is on time each day so that they are ready to learn</a:t>
            </a:r>
          </a:p>
          <a:p>
            <a:r>
              <a:rPr lang="en-GB" sz="2800" dirty="0"/>
              <a:t>Ensure that your child’s suitably sized book bag contains all that they need for the day ahead, including a well-stocked pencil case (reviewed and replenished throughout the year)</a:t>
            </a:r>
          </a:p>
          <a:p>
            <a:r>
              <a:rPr lang="en-GB" sz="2800" dirty="0"/>
              <a:t>Provide your child with a named water bottle</a:t>
            </a:r>
          </a:p>
          <a:p>
            <a:r>
              <a:rPr lang="en-GB" sz="2800" dirty="0"/>
              <a:t>Ensure that your child has plimsolls in school at all times</a:t>
            </a:r>
          </a:p>
          <a:p>
            <a:r>
              <a:rPr lang="en-GB" sz="2800" dirty="0"/>
              <a:t>Print your child’s name on all of their clothing</a:t>
            </a:r>
          </a:p>
          <a:p>
            <a:r>
              <a:rPr lang="en-GB" sz="2800" dirty="0"/>
              <a:t>Make sure they bring a fruit snack each day</a:t>
            </a:r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195298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Uniform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7" y="1481138"/>
            <a:ext cx="8896464" cy="4191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569" y="14288"/>
            <a:ext cx="5353050" cy="167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451" y="3197226"/>
            <a:ext cx="3771900" cy="3590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4073" y="5114925"/>
            <a:ext cx="543877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57899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Golden Expectations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162" y="1027906"/>
            <a:ext cx="4200525" cy="538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08931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5934075" cy="4967061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solidFill>
                  <a:schemeClr val="accent2"/>
                </a:solidFill>
              </a:rPr>
              <a:t>85% of the school curriculum requires reading to access it.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Your child will have an allocated reading book on the Collins hub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Listen to your child read their book at home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Choose a quiet time without distractions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Feedback on their reading in your child’s Reading Diary- this will be checked on Mondays and Thursdays 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Look through their sharing book together – this is something they have chosen for their enjoyment and for you to read to them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7062" y="1300162"/>
            <a:ext cx="4938713" cy="486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72562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703514"/>
          </a:xfrm>
        </p:spPr>
        <p:txBody>
          <a:bodyPr>
            <a:normAutofit fontScale="85000" lnSpcReduction="20000"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We will be focussing on reading, spellings and time tables this year for home learning. Information will be sent out weekly on a Tuesday starting from next half term.</a:t>
            </a:r>
          </a:p>
          <a:p>
            <a:r>
              <a:rPr lang="en-GB" sz="3200" dirty="0">
                <a:solidFill>
                  <a:schemeClr val="accent2"/>
                </a:solidFill>
              </a:rPr>
              <a:t>Suggestions for reading linked to our wider curriculum (geography, history, science etc.) can be accessed through Curriculum Visions. Details of what to read will be put on Google Classrooms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" y="5262563"/>
            <a:ext cx="5972175" cy="9334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5262563"/>
            <a:ext cx="6209472" cy="9334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6636" y="4357687"/>
            <a:ext cx="4650375" cy="90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865112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913" y="122237"/>
            <a:ext cx="9520238" cy="1325563"/>
          </a:xfrm>
        </p:spPr>
        <p:txBody>
          <a:bodyPr>
            <a:normAutofit/>
          </a:bodyPr>
          <a:lstStyle/>
          <a:p>
            <a:r>
              <a:rPr lang="en-US" altLang="en-US" dirty="0">
                <a:solidFill>
                  <a:schemeClr val="accent2"/>
                </a:solidFill>
              </a:rPr>
              <a:t>E Safety Agreement: a duty of care for parents and circulated annually at Howe Dell</a:t>
            </a:r>
            <a:endParaRPr lang="en-GB" dirty="0">
              <a:solidFill>
                <a:schemeClr val="accent2"/>
              </a:solidFill>
            </a:endParaRP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10" y="1447800"/>
            <a:ext cx="10146779" cy="417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8862" y="5610225"/>
            <a:ext cx="68199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75801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822" y="222209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Our weekly timetable: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17458A-8EBD-96C9-FDD0-E489CBC137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68" y="759862"/>
            <a:ext cx="10145541" cy="597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599419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Curriculum Flyer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19FBBF5-FBC0-41C9-ED84-8280936049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484" y="920857"/>
            <a:ext cx="9538357" cy="5877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012120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5BB25-ABC6-F2AC-02D9-DA91ED186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700" y="156238"/>
            <a:ext cx="8596668" cy="1320800"/>
          </a:xfrm>
        </p:spPr>
        <p:txBody>
          <a:bodyPr/>
          <a:lstStyle/>
          <a:p>
            <a:r>
              <a:rPr lang="en-GB" dirty="0"/>
              <a:t>Parent Ambassador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61C6A-6D8A-AC55-E1B8-F2F33F01F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716832" cy="3880773"/>
          </a:xfrm>
        </p:spPr>
        <p:txBody>
          <a:bodyPr>
            <a:normAutofit/>
          </a:bodyPr>
          <a:lstStyle/>
          <a:p>
            <a:pPr marL="914400" lvl="2" indent="0" algn="ctr">
              <a:buNone/>
            </a:pPr>
            <a:r>
              <a:rPr lang="en-GB" sz="3200" dirty="0"/>
              <a:t> </a:t>
            </a:r>
          </a:p>
          <a:p>
            <a:pPr marL="0" indent="0" algn="ctr">
              <a:buNone/>
            </a:pPr>
            <a:endParaRPr lang="en-GB" sz="4400" dirty="0"/>
          </a:p>
          <a:p>
            <a:pPr marL="0" indent="0" algn="ctr">
              <a:buNone/>
            </a:pPr>
            <a:r>
              <a:rPr lang="en-GB" sz="4400" dirty="0"/>
              <a:t>      </a:t>
            </a:r>
          </a:p>
        </p:txBody>
      </p:sp>
      <p:pic>
        <p:nvPicPr>
          <p:cNvPr id="5" name="Picture 4" descr="A white text on a black background&#10;&#10;AI-generated content may be incorrect.">
            <a:extLst>
              <a:ext uri="{FF2B5EF4-FFF2-40B4-BE49-F238E27FC236}">
                <a16:creationId xmlns:a16="http://schemas.microsoft.com/office/drawing/2014/main" id="{BF55354C-F871-EDBF-46D5-2FA54A604C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391" y="977500"/>
            <a:ext cx="7195607" cy="4903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E0E3A6-CCF0-D34B-9C6C-8185D183274F}"/>
              </a:ext>
            </a:extLst>
          </p:cNvPr>
          <p:cNvSpPr txBox="1"/>
          <p:nvPr/>
        </p:nvSpPr>
        <p:spPr>
          <a:xfrm>
            <a:off x="943276" y="6041362"/>
            <a:ext cx="8123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are interested in this role, please email </a:t>
            </a:r>
            <a:r>
              <a:rPr lang="en-GB" dirty="0">
                <a:hlinkClick r:id="rId3"/>
              </a:rPr>
              <a:t>admin@howedell.herts.sch.uk</a:t>
            </a:r>
            <a:r>
              <a:rPr lang="en-GB" dirty="0"/>
              <a:t> with Parent Ambassador as the subject.</a:t>
            </a:r>
          </a:p>
        </p:txBody>
      </p:sp>
    </p:spTree>
    <p:extLst>
      <p:ext uri="{BB962C8B-B14F-4D97-AF65-F5344CB8AC3E}">
        <p14:creationId xmlns:p14="http://schemas.microsoft.com/office/powerpoint/2010/main" val="1191522667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Key Dates for Year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  <a:defRPr/>
            </a:pPr>
            <a:r>
              <a:rPr lang="en-GB" sz="2800" dirty="0"/>
              <a:t>Cemex quarry trip- 24</a:t>
            </a:r>
            <a:r>
              <a:rPr lang="en-GB" sz="2800" baseline="30000" dirty="0"/>
              <a:t>th</a:t>
            </a:r>
            <a:r>
              <a:rPr lang="en-GB" sz="2800" dirty="0"/>
              <a:t> September </a:t>
            </a:r>
          </a:p>
          <a:p>
            <a:pPr marL="457200" lvl="1" indent="0">
              <a:buNone/>
              <a:defRPr/>
            </a:pPr>
            <a:r>
              <a:rPr lang="en-GB" sz="2800" dirty="0"/>
              <a:t>Cemex nature reserve trip- 30</a:t>
            </a:r>
            <a:r>
              <a:rPr lang="en-GB" sz="2800" baseline="30000" dirty="0"/>
              <a:t>th</a:t>
            </a:r>
            <a:r>
              <a:rPr lang="en-GB" sz="2800" dirty="0"/>
              <a:t> September</a:t>
            </a:r>
          </a:p>
          <a:p>
            <a:pPr marL="457200" lvl="1" indent="0">
              <a:buNone/>
              <a:defRPr/>
            </a:pPr>
            <a:r>
              <a:rPr lang="en-GB" sz="2800" dirty="0"/>
              <a:t>Celtic Harmony TBC 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5683914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5232" y="2401743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Do you have any questions for us?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46109529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419</Words>
  <Application>Microsoft Office PowerPoint</Application>
  <PresentationFormat>Widescreen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Welcome to Year 3</vt:lpstr>
      <vt:lpstr>Our Leaders</vt:lpstr>
      <vt:lpstr>The school day:</vt:lpstr>
      <vt:lpstr>The essentials:</vt:lpstr>
      <vt:lpstr>Uniform</vt:lpstr>
      <vt:lpstr>Golden Expectations</vt:lpstr>
      <vt:lpstr>Reading</vt:lpstr>
      <vt:lpstr>Home Learning</vt:lpstr>
      <vt:lpstr>E Safety Agreement: a duty of care for parents and circulated annually at Howe Dell</vt:lpstr>
      <vt:lpstr>Our weekly timetable:</vt:lpstr>
      <vt:lpstr>Curriculum Flyer</vt:lpstr>
      <vt:lpstr>Parent Ambassador</vt:lpstr>
      <vt:lpstr>Key Dates for Year 3</vt:lpstr>
      <vt:lpstr>Do you have any questions for us?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Peter Mason</dc:creator>
  <cp:lastModifiedBy>Abbie Redwood</cp:lastModifiedBy>
  <cp:revision>29</cp:revision>
  <dcterms:created xsi:type="dcterms:W3CDTF">2022-09-12T10:37:28Z</dcterms:created>
  <dcterms:modified xsi:type="dcterms:W3CDTF">2025-09-11T13:27:44Z</dcterms:modified>
</cp:coreProperties>
</file>