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EA98C-E12D-4B7F-A192-67427900DA54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5572-DA30-4E3A-92F8-21810E3D6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615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EA98C-E12D-4B7F-A192-67427900DA54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5572-DA30-4E3A-92F8-21810E3D6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032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EA98C-E12D-4B7F-A192-67427900DA54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5572-DA30-4E3A-92F8-21810E3D6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369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EA98C-E12D-4B7F-A192-67427900DA54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5572-DA30-4E3A-92F8-21810E3D6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322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EA98C-E12D-4B7F-A192-67427900DA54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5572-DA30-4E3A-92F8-21810E3D6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499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EA98C-E12D-4B7F-A192-67427900DA54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5572-DA30-4E3A-92F8-21810E3D6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595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EA98C-E12D-4B7F-A192-67427900DA54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5572-DA30-4E3A-92F8-21810E3D6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355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EA98C-E12D-4B7F-A192-67427900DA54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5572-DA30-4E3A-92F8-21810E3D6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858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EA98C-E12D-4B7F-A192-67427900DA54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5572-DA30-4E3A-92F8-21810E3D6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250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EA98C-E12D-4B7F-A192-67427900DA54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5572-DA30-4E3A-92F8-21810E3D6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508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EA98C-E12D-4B7F-A192-67427900DA54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85572-DA30-4E3A-92F8-21810E3D6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673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EA98C-E12D-4B7F-A192-67427900DA54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85572-DA30-4E3A-92F8-21810E3D6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393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practicalaction.org/stem/" TargetMode="External"/><Relationship Id="rId13" Type="http://schemas.openxmlformats.org/officeDocument/2006/relationships/image" Target="../media/image1.jpeg"/><Relationship Id="rId3" Type="http://schemas.openxmlformats.org/officeDocument/2006/relationships/hyperlink" Target="https://designmuseum.org/whats-on/families/create-and-make/create-and-make-at-home" TargetMode="External"/><Relationship Id="rId7" Type="http://schemas.openxmlformats.org/officeDocument/2006/relationships/hyperlink" Target="https://www.stem.org.uk/home-learning/primary#D&amp;T" TargetMode="External"/><Relationship Id="rId12" Type="http://schemas.openxmlformats.org/officeDocument/2006/relationships/hyperlink" Target="https://www.data.org.uk/news/supporting-home-learning-why-these-free-resources-are-useful-just-now/" TargetMode="External"/><Relationship Id="rId2" Type="http://schemas.openxmlformats.org/officeDocument/2006/relationships/hyperlink" Target="https://www.stem.org.uk/resources/community/collection/141635/primary-d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ducation.theiet.org/key-stage-1-2-3-and-4-free-stem-resources/home-learning-resources-key-stage-1-and-2/" TargetMode="External"/><Relationship Id="rId11" Type="http://schemas.openxmlformats.org/officeDocument/2006/relationships/hyperlink" Target="https://www.farmvention.com/" TargetMode="External"/><Relationship Id="rId5" Type="http://schemas.openxmlformats.org/officeDocument/2006/relationships/hyperlink" Target="https://www.smallpeicetrust.org.uk/engineering-at-home" TargetMode="External"/><Relationship Id="rId10" Type="http://schemas.openxmlformats.org/officeDocument/2006/relationships/hyperlink" Target="https://standalone.espresso.co.uk/espresso/primary_uk_sa/sa_item1164873_2/subject/module/frontscreen/item1164873/grade2/index.html" TargetMode="External"/><Relationship Id="rId4" Type="http://schemas.openxmlformats.org/officeDocument/2006/relationships/hyperlink" Target="https://www.foodafactoflife.org.uk/remote-learning/activities-and-ideas/" TargetMode="External"/><Relationship Id="rId9" Type="http://schemas.openxmlformats.org/officeDocument/2006/relationships/hyperlink" Target="https://www.jamesdysonfoundation.co.uk/resources/challenge-cards.html" TargetMode="External"/><Relationship Id="rId1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8393" y="0"/>
            <a:ext cx="10231582" cy="906722"/>
          </a:xfrm>
        </p:spPr>
        <p:txBody>
          <a:bodyPr/>
          <a:lstStyle/>
          <a:p>
            <a:r>
              <a:rPr lang="en-GB" dirty="0" smtClean="0"/>
              <a:t>DT Home Learning Ideas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757" y="773084"/>
            <a:ext cx="10705407" cy="4905116"/>
          </a:xfrm>
        </p:spPr>
        <p:txBody>
          <a:bodyPr>
            <a:noAutofit/>
          </a:bodyPr>
          <a:lstStyle/>
          <a:p>
            <a:r>
              <a:rPr lang="en-GB" sz="1000" dirty="0" smtClean="0"/>
              <a:t>STEM </a:t>
            </a:r>
          </a:p>
          <a:p>
            <a:pPr marL="0" indent="0">
              <a:buNone/>
            </a:pPr>
            <a:r>
              <a:rPr lang="en-GB" sz="1000" dirty="0" smtClean="0">
                <a:hlinkClick r:id="rId2"/>
              </a:rPr>
              <a:t>https://www.stem.org.uk/resources/community/collection/141635/primary-dt</a:t>
            </a:r>
            <a:r>
              <a:rPr lang="en-GB" sz="1000" dirty="0" smtClean="0"/>
              <a:t> </a:t>
            </a:r>
          </a:p>
          <a:p>
            <a:r>
              <a:rPr lang="en-GB" sz="1000" dirty="0" smtClean="0"/>
              <a:t>Design Museum-new activities each week</a:t>
            </a:r>
          </a:p>
          <a:p>
            <a:pPr marL="0" indent="0">
              <a:buNone/>
            </a:pPr>
            <a:r>
              <a:rPr lang="en-GB" sz="1000" dirty="0" smtClean="0"/>
              <a:t> </a:t>
            </a:r>
            <a:r>
              <a:rPr lang="en-GB" sz="1000" dirty="0" smtClean="0">
                <a:hlinkClick r:id="rId3"/>
              </a:rPr>
              <a:t>https://designmuseum.org/whats-on/families/create-and-make/create-and-make-at-home</a:t>
            </a:r>
            <a:r>
              <a:rPr lang="en-GB" sz="1000" dirty="0" smtClean="0"/>
              <a:t> </a:t>
            </a:r>
          </a:p>
          <a:p>
            <a:r>
              <a:rPr lang="en-GB" sz="1000" dirty="0" smtClean="0"/>
              <a:t>Food a Fact of </a:t>
            </a:r>
            <a:r>
              <a:rPr lang="en-GB" sz="1000" dirty="0" smtClean="0"/>
              <a:t>Life-lots of activities around food and healthy eating.</a:t>
            </a:r>
            <a:endParaRPr lang="en-GB" sz="1000" dirty="0" smtClean="0"/>
          </a:p>
          <a:p>
            <a:pPr marL="0" indent="0">
              <a:buNone/>
            </a:pPr>
            <a:r>
              <a:rPr lang="en-GB" sz="1000" dirty="0" smtClean="0"/>
              <a:t> </a:t>
            </a:r>
            <a:r>
              <a:rPr lang="en-GB" sz="1000" dirty="0" smtClean="0">
                <a:hlinkClick r:id="rId4"/>
              </a:rPr>
              <a:t>https://www.foodafactoflife.org.uk/remote-learning/activities-and-ideas/</a:t>
            </a:r>
            <a:r>
              <a:rPr lang="en-GB" sz="1000" dirty="0" smtClean="0"/>
              <a:t> </a:t>
            </a:r>
          </a:p>
          <a:p>
            <a:r>
              <a:rPr lang="en-GB" sz="1000" dirty="0" smtClean="0"/>
              <a:t>Engineering at Home-STEM challenges to complete at home</a:t>
            </a:r>
          </a:p>
          <a:p>
            <a:pPr marL="0" indent="0">
              <a:buNone/>
            </a:pPr>
            <a:r>
              <a:rPr lang="en-GB" sz="1000" dirty="0" smtClean="0">
                <a:hlinkClick r:id="rId5"/>
              </a:rPr>
              <a:t>https://www.smallpeicetrust.org.uk/engineering-at-home</a:t>
            </a:r>
            <a:r>
              <a:rPr lang="en-GB" sz="1000" dirty="0" smtClean="0"/>
              <a:t> </a:t>
            </a:r>
          </a:p>
          <a:p>
            <a:r>
              <a:rPr lang="en-GB" sz="1000" dirty="0" smtClean="0"/>
              <a:t>Lots of free resources-Ks1 and Ks2 activity packs to download</a:t>
            </a:r>
          </a:p>
          <a:p>
            <a:pPr marL="0" indent="0">
              <a:buNone/>
            </a:pPr>
            <a:r>
              <a:rPr lang="en-GB" sz="1000" dirty="0" smtClean="0"/>
              <a:t> </a:t>
            </a:r>
            <a:r>
              <a:rPr lang="en-GB" sz="1000" dirty="0" smtClean="0">
                <a:hlinkClick r:id="rId6"/>
              </a:rPr>
              <a:t>https://education.theiet.org/key-stage-1-2-3-and-4-free-stem-resources/home-learning-resources-key-stage-1-and-2/</a:t>
            </a:r>
            <a:r>
              <a:rPr lang="en-GB" sz="1000" dirty="0" smtClean="0"/>
              <a:t> </a:t>
            </a:r>
          </a:p>
          <a:p>
            <a:r>
              <a:rPr lang="en-GB" sz="1000" dirty="0" smtClean="0"/>
              <a:t>DT Home Learning (STEM)</a:t>
            </a:r>
          </a:p>
          <a:p>
            <a:pPr marL="0" indent="0">
              <a:buNone/>
            </a:pPr>
            <a:r>
              <a:rPr lang="en-GB" sz="1000" dirty="0" smtClean="0"/>
              <a:t> </a:t>
            </a:r>
            <a:r>
              <a:rPr lang="en-GB" sz="1000" dirty="0" smtClean="0">
                <a:hlinkClick r:id="rId7"/>
              </a:rPr>
              <a:t>https://www.stem.org.uk/home-learning/primary#D&amp;T</a:t>
            </a:r>
            <a:r>
              <a:rPr lang="en-GB" sz="1000" dirty="0" smtClean="0"/>
              <a:t> </a:t>
            </a:r>
          </a:p>
          <a:p>
            <a:r>
              <a:rPr lang="en-GB" sz="1000" dirty="0" smtClean="0"/>
              <a:t>Practical Action-practical challenges to have go at school or home</a:t>
            </a:r>
          </a:p>
          <a:p>
            <a:pPr marL="0" indent="0">
              <a:buNone/>
            </a:pPr>
            <a:r>
              <a:rPr lang="en-GB" sz="1000" dirty="0" smtClean="0"/>
              <a:t> </a:t>
            </a:r>
            <a:r>
              <a:rPr lang="en-GB" sz="1000" dirty="0" smtClean="0">
                <a:hlinkClick r:id="rId8"/>
              </a:rPr>
              <a:t>https://practicalaction.org/stem/</a:t>
            </a:r>
            <a:r>
              <a:rPr lang="en-GB" sz="1000" dirty="0" smtClean="0"/>
              <a:t> </a:t>
            </a:r>
          </a:p>
          <a:p>
            <a:r>
              <a:rPr lang="en-GB" sz="1000" dirty="0" smtClean="0"/>
              <a:t>Challenge Cards</a:t>
            </a:r>
          </a:p>
          <a:p>
            <a:pPr marL="0" indent="0">
              <a:buNone/>
            </a:pPr>
            <a:r>
              <a:rPr lang="en-GB" sz="1000" dirty="0" smtClean="0"/>
              <a:t> </a:t>
            </a:r>
            <a:r>
              <a:rPr lang="en-GB" sz="1000" dirty="0" smtClean="0">
                <a:hlinkClick r:id="rId9"/>
              </a:rPr>
              <a:t>https://www.jamesdysonfoundation.co.uk/resources/challenge-cards.html</a:t>
            </a:r>
            <a:r>
              <a:rPr lang="en-GB" sz="1000" dirty="0" smtClean="0"/>
              <a:t> </a:t>
            </a:r>
          </a:p>
          <a:p>
            <a:r>
              <a:rPr lang="en-GB" sz="1000" dirty="0" smtClean="0"/>
              <a:t>Food and farming recourses </a:t>
            </a:r>
          </a:p>
          <a:p>
            <a:pPr marL="0" indent="0">
              <a:buNone/>
            </a:pPr>
            <a:r>
              <a:rPr lang="en-GB" sz="1000" dirty="0" smtClean="0"/>
              <a:t> </a:t>
            </a:r>
            <a:r>
              <a:rPr lang="en-GB" sz="1000" dirty="0" smtClean="0">
                <a:hlinkClick r:id="rId10"/>
              </a:rPr>
              <a:t>https://standalone.espresso.co.uk/espresso/primary_uk_sa/sa_item1164873_2/subject/module/frontscreen/item1164873/grade2/index.html</a:t>
            </a:r>
            <a:r>
              <a:rPr lang="en-GB" sz="1000" dirty="0" smtClean="0"/>
              <a:t> </a:t>
            </a:r>
          </a:p>
          <a:p>
            <a:r>
              <a:rPr lang="en-GB" sz="1000" dirty="0" err="1" smtClean="0"/>
              <a:t>Farmvention</a:t>
            </a:r>
            <a:r>
              <a:rPr lang="en-GB" sz="1000" dirty="0" smtClean="0"/>
              <a:t> </a:t>
            </a:r>
            <a:r>
              <a:rPr lang="en-GB" sz="1000" dirty="0" smtClean="0"/>
              <a:t>–when farming meets invention. </a:t>
            </a:r>
            <a:r>
              <a:rPr lang="en-GB" sz="1000" dirty="0"/>
              <a:t>A</a:t>
            </a:r>
            <a:r>
              <a:rPr lang="en-GB" sz="1000" dirty="0" smtClean="0"/>
              <a:t> national STEM competition.</a:t>
            </a:r>
            <a:endParaRPr lang="en-GB" sz="1000" dirty="0" smtClean="0"/>
          </a:p>
          <a:p>
            <a:pPr marL="0" indent="0">
              <a:buNone/>
            </a:pPr>
            <a:r>
              <a:rPr lang="en-GB" sz="1000" dirty="0" smtClean="0"/>
              <a:t> </a:t>
            </a:r>
            <a:r>
              <a:rPr lang="en-GB" sz="1000" dirty="0" smtClean="0">
                <a:hlinkClick r:id="rId11"/>
              </a:rPr>
              <a:t>https://www.farmvention.com/</a:t>
            </a:r>
            <a:r>
              <a:rPr lang="en-GB" sz="1000" dirty="0" smtClean="0"/>
              <a:t> </a:t>
            </a:r>
          </a:p>
          <a:p>
            <a:r>
              <a:rPr lang="en-GB" sz="1000" dirty="0" smtClean="0"/>
              <a:t>DT Association Home Learning  </a:t>
            </a:r>
          </a:p>
          <a:p>
            <a:pPr marL="0" indent="0">
              <a:buNone/>
            </a:pPr>
            <a:r>
              <a:rPr lang="en-GB" sz="1000" dirty="0" smtClean="0">
                <a:hlinkClick r:id="rId12"/>
              </a:rPr>
              <a:t>https://www.data.org.uk/news/supporting-home-learning-why-these-free-resources-are-useful-just-now/</a:t>
            </a:r>
            <a:r>
              <a:rPr lang="en-GB" sz="1000" dirty="0" smtClean="0"/>
              <a:t> </a:t>
            </a:r>
            <a:endParaRPr lang="en-GB" sz="1000" dirty="0"/>
          </a:p>
        </p:txBody>
      </p:sp>
      <p:pic>
        <p:nvPicPr>
          <p:cNvPr id="1026" name="Picture 2" descr="Image result for idea cartoon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89"/>
          <a:stretch/>
        </p:blipFill>
        <p:spPr bwMode="auto">
          <a:xfrm>
            <a:off x="8711738" y="2240079"/>
            <a:ext cx="2331919" cy="3289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cogs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3597" y="231669"/>
            <a:ext cx="1483632" cy="1350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9183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125</Words>
  <Application>Microsoft Office PowerPoint</Application>
  <PresentationFormat>Widescreen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DT Home Learning Ideas 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cpayne</dc:creator>
  <cp:lastModifiedBy>cpayne</cp:lastModifiedBy>
  <cp:revision>9</cp:revision>
  <dcterms:created xsi:type="dcterms:W3CDTF">2021-02-01T14:01:30Z</dcterms:created>
  <dcterms:modified xsi:type="dcterms:W3CDTF">2021-03-02T15:17:14Z</dcterms:modified>
</cp:coreProperties>
</file>